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3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Streetcar Named Desire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Tennessee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Released in 1951</a:t>
            </a:r>
          </a:p>
          <a:p>
            <a:r>
              <a:rPr lang="en-US" dirty="0" smtClean="0"/>
              <a:t>Featured Vivian Leigh</a:t>
            </a:r>
            <a:r>
              <a:rPr lang="en-US" dirty="0"/>
              <a:t> </a:t>
            </a:r>
            <a:r>
              <a:rPr lang="en-US" dirty="0" smtClean="0"/>
              <a:t>and Marlon Brando</a:t>
            </a:r>
          </a:p>
          <a:p>
            <a:r>
              <a:rPr lang="en-US" dirty="0" smtClean="0"/>
              <a:t>Received 12 Academy Award nominations and won four Oscars</a:t>
            </a:r>
          </a:p>
          <a:p>
            <a:r>
              <a:rPr lang="en-US" dirty="0" smtClean="0"/>
              <a:t>Blanche was supposed to be the most sympathetic character, but audience’s were taken more by Brando’s 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treet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88" y="2098058"/>
            <a:ext cx="2823094" cy="391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7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8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87234"/>
            <a:ext cx="7556313" cy="48389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Psychological and emotional distance between audience and and character is more narrow than prose</a:t>
            </a:r>
          </a:p>
          <a:p>
            <a:r>
              <a:rPr lang="en-US" sz="2400" dirty="0" smtClean="0"/>
              <a:t>Audience participates from behind the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wall and willingly suspends belief to invest in the story</a:t>
            </a:r>
          </a:p>
          <a:p>
            <a:r>
              <a:rPr lang="en-US" sz="2400" dirty="0" smtClean="0"/>
              <a:t>Playwrights can use dramatic irony to get the audience more highly invested</a:t>
            </a:r>
          </a:p>
          <a:p>
            <a:r>
              <a:rPr lang="en-US" sz="2400" dirty="0" smtClean="0"/>
              <a:t>Audience </a:t>
            </a:r>
            <a:r>
              <a:rPr lang="en-US" sz="2400" dirty="0" smtClean="0"/>
              <a:t>experiences the story far differently than prose</a:t>
            </a:r>
          </a:p>
          <a:p>
            <a:r>
              <a:rPr lang="en-US" sz="2400" dirty="0" smtClean="0"/>
              <a:t>We need to speak the play rather than simply read: it </a:t>
            </a:r>
            <a:r>
              <a:rPr lang="en-US" sz="2400" dirty="0" smtClean="0"/>
              <a:t>is designed </a:t>
            </a:r>
            <a:r>
              <a:rPr lang="en-US" sz="2400" dirty="0" smtClean="0"/>
              <a:t>to be seen and heard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4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 and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09000"/>
            <a:ext cx="7556313" cy="471716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Pay close attention to staging conventions and decisions</a:t>
            </a:r>
          </a:p>
          <a:p>
            <a:pPr lvl="1"/>
            <a:r>
              <a:rPr lang="en-US" sz="2400" dirty="0" smtClean="0"/>
              <a:t>Lighting</a:t>
            </a:r>
          </a:p>
          <a:p>
            <a:pPr lvl="1"/>
            <a:r>
              <a:rPr lang="en-US" sz="2400" dirty="0" smtClean="0"/>
              <a:t>Set</a:t>
            </a:r>
          </a:p>
          <a:p>
            <a:pPr lvl="1"/>
            <a:r>
              <a:rPr lang="en-US" sz="2400" dirty="0" smtClean="0"/>
              <a:t>Sound devices</a:t>
            </a:r>
          </a:p>
          <a:p>
            <a:pPr lvl="1"/>
            <a:r>
              <a:rPr lang="en-US" sz="2400" dirty="0" smtClean="0"/>
              <a:t>Costume</a:t>
            </a:r>
          </a:p>
          <a:p>
            <a:pPr lvl="1"/>
            <a:r>
              <a:rPr lang="en-US" sz="2400" dirty="0" smtClean="0"/>
              <a:t>Placement of props</a:t>
            </a:r>
          </a:p>
          <a:p>
            <a:r>
              <a:rPr lang="en-US" sz="2400" dirty="0" smtClean="0"/>
              <a:t>Characters—what to notice</a:t>
            </a:r>
          </a:p>
          <a:p>
            <a:pPr lvl="1"/>
            <a:r>
              <a:rPr lang="en-US" sz="2400" dirty="0" smtClean="0"/>
              <a:t>how the characters are described in the stage directions</a:t>
            </a:r>
          </a:p>
          <a:p>
            <a:pPr lvl="1"/>
            <a:r>
              <a:rPr lang="en-US" sz="2400" dirty="0" smtClean="0"/>
              <a:t>Physical descriptions of costumes, behaviors, speech,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en-US" sz="2400" dirty="0" smtClean="0"/>
              <a:t>Employ your IMAGINATION!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Realistic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4210"/>
            <a:ext cx="7556313" cy="4751954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Playwright wants audience to invest in characters and story line</a:t>
            </a:r>
          </a:p>
          <a:p>
            <a:r>
              <a:rPr lang="en-US" sz="2600" dirty="0" smtClean="0"/>
              <a:t>The world on stage is a “familiar” one to audience </a:t>
            </a:r>
            <a:r>
              <a:rPr lang="en-US" sz="2600" dirty="0" smtClean="0"/>
              <a:t>members. </a:t>
            </a:r>
            <a:r>
              <a:rPr lang="en-US" sz="2600" dirty="0" smtClean="0"/>
              <a:t>Life is portrayed as it actually IS rather than an idealized version of it</a:t>
            </a:r>
            <a:endParaRPr lang="en-US" sz="2600" dirty="0" smtClean="0"/>
          </a:p>
          <a:p>
            <a:r>
              <a:rPr lang="en-US" sz="2600" dirty="0" smtClean="0"/>
              <a:t>Audience willingly suspends belief and takes part in the play through an emotional response—fear, compassion, joy, laughter, </a:t>
            </a:r>
            <a:r>
              <a:rPr lang="en-US" sz="2600" dirty="0" smtClean="0"/>
              <a:t>etc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Characters, regardless of time period and culture, are approachable rather than alienating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70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9420"/>
            <a:ext cx="7556313" cy="4786744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Opened on December 3, 1947 and earned Tennessee Williams the first of two Pulitzer Prizes</a:t>
            </a:r>
          </a:p>
          <a:p>
            <a:r>
              <a:rPr lang="en-US" sz="2400" dirty="0" smtClean="0"/>
              <a:t>Tragedy w/ explosive human drama: alcoholism, sexual infidelity, destructive family relationships</a:t>
            </a:r>
          </a:p>
          <a:p>
            <a:r>
              <a:rPr lang="en-US" sz="2400" dirty="0" smtClean="0"/>
              <a:t>Set in New Orleans where Williams lived for a </a:t>
            </a:r>
            <a:r>
              <a:rPr lang="en-US" sz="2400" dirty="0" smtClean="0"/>
              <a:t>time after WWII</a:t>
            </a:r>
            <a:endParaRPr lang="en-US" sz="2400" dirty="0" smtClean="0"/>
          </a:p>
          <a:p>
            <a:r>
              <a:rPr lang="en-US" sz="2400" dirty="0" smtClean="0"/>
              <a:t>Features the clash between Blanche </a:t>
            </a:r>
            <a:r>
              <a:rPr lang="en-US" sz="2400" dirty="0" err="1" smtClean="0"/>
              <a:t>DuBois</a:t>
            </a:r>
            <a:r>
              <a:rPr lang="en-US" sz="2400" dirty="0" smtClean="0"/>
              <a:t>, an aging Southern Bell and her </a:t>
            </a:r>
            <a:r>
              <a:rPr lang="en-US" sz="2400" dirty="0" smtClean="0"/>
              <a:t>blue</a:t>
            </a:r>
            <a:r>
              <a:rPr lang="en-US" sz="2400" dirty="0" smtClean="0"/>
              <a:t>-collar brother-in-law Stanley Kowalski</a:t>
            </a:r>
          </a:p>
          <a:p>
            <a:r>
              <a:rPr lang="en-US" sz="2400" dirty="0" smtClean="0"/>
              <a:t>Williams—who was openly homosexual and struggled w/ alcoholism and depression—is reflected in Blanche’s character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7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4630"/>
            <a:ext cx="7556313" cy="4821534"/>
          </a:xfrm>
        </p:spPr>
        <p:txBody>
          <a:bodyPr>
            <a:noAutofit/>
          </a:bodyPr>
          <a:lstStyle/>
          <a:p>
            <a:r>
              <a:rPr lang="en-US" sz="2800" dirty="0" smtClean="0"/>
              <a:t>One Act tragedy with 11 scenes</a:t>
            </a:r>
          </a:p>
          <a:p>
            <a:r>
              <a:rPr lang="en-US" sz="2800" dirty="0" smtClean="0"/>
              <a:t>All action on-stage takes place in the Kowalski apartment</a:t>
            </a:r>
          </a:p>
          <a:p>
            <a:r>
              <a:rPr lang="en-US" sz="2800" b="1" dirty="0" smtClean="0"/>
              <a:t>Blanche</a:t>
            </a:r>
            <a:r>
              <a:rPr lang="en-US" sz="2800" dirty="0" smtClean="0"/>
              <a:t> serves as the classic heroine of the story who meets with an unhappy </a:t>
            </a:r>
            <a:r>
              <a:rPr lang="en-US" sz="2800" dirty="0" smtClean="0"/>
              <a:t>end</a:t>
            </a:r>
          </a:p>
          <a:p>
            <a:r>
              <a:rPr lang="en-US" sz="2800" b="1" dirty="0" smtClean="0"/>
              <a:t>Stella</a:t>
            </a:r>
            <a:r>
              <a:rPr lang="en-US" sz="2800" dirty="0" smtClean="0"/>
              <a:t> is Blanche’s younger sister</a:t>
            </a:r>
            <a:r>
              <a:rPr lang="en-US" sz="2800" dirty="0"/>
              <a:t> </a:t>
            </a:r>
            <a:r>
              <a:rPr lang="en-US" sz="2800" dirty="0" smtClean="0"/>
              <a:t>and Stanley’s wife</a:t>
            </a:r>
            <a:endParaRPr lang="en-US" sz="2800" dirty="0" smtClean="0"/>
          </a:p>
          <a:p>
            <a:r>
              <a:rPr lang="en-US" sz="2800" b="1" dirty="0" smtClean="0"/>
              <a:t>Stanley</a:t>
            </a:r>
            <a:r>
              <a:rPr lang="en-US" sz="2800" dirty="0" smtClean="0"/>
              <a:t> is the antagonist who exposes her, abuses her and ultimately destroys 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033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148074"/>
            <a:ext cx="7556313" cy="4978089"/>
          </a:xfrm>
        </p:spPr>
        <p:txBody>
          <a:bodyPr>
            <a:noAutofit/>
          </a:bodyPr>
          <a:lstStyle/>
          <a:p>
            <a:r>
              <a:rPr lang="en-US" sz="2400" dirty="0" smtClean="0"/>
              <a:t>Williams saw the South as broken and damaged place, with a decay that was charming</a:t>
            </a:r>
          </a:p>
          <a:p>
            <a:r>
              <a:rPr lang="en-US" sz="2400" dirty="0" smtClean="0"/>
              <a:t>He is generally a-political, and writes more about emotional burdens of life than of political issues of his day: he asks not “why did this event happen?” but “how did it feel to have this happen?”</a:t>
            </a:r>
          </a:p>
          <a:p>
            <a:r>
              <a:rPr lang="en-US" sz="2400" dirty="0" smtClean="0"/>
              <a:t>Play’s tensions come from cultural conflict—the world of Stanley (who represents the American dream) and that of Blanche (who represents the old world where class and race are important issues)</a:t>
            </a:r>
          </a:p>
          <a:p>
            <a:r>
              <a:rPr lang="en-US" sz="2400" dirty="0" smtClean="0"/>
              <a:t>Blanche cannot live according the the expectation of a Southern woman, and she pursues a different life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9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watch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for symbols: colors, music, light/dark imagery</a:t>
            </a:r>
          </a:p>
          <a:p>
            <a:r>
              <a:rPr lang="en-US" sz="2800" dirty="0" smtClean="0"/>
              <a:t>Blanche’s idealism vs. Stanley’s realism</a:t>
            </a:r>
          </a:p>
          <a:p>
            <a:r>
              <a:rPr lang="en-US" sz="2800" dirty="0" smtClean="0"/>
              <a:t>Fantasy and illusion—separation from reality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749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Play can be viewed from three critical lenses: formalist, feminist and psychoanalytic.</a:t>
            </a:r>
          </a:p>
          <a:p>
            <a:r>
              <a:rPr lang="en-US" sz="2800" dirty="0" smtClean="0"/>
              <a:t>We will focus on </a:t>
            </a:r>
            <a:r>
              <a:rPr lang="en-US" sz="2800" b="1" dirty="0" smtClean="0"/>
              <a:t>feminist and psychoanalytic </a:t>
            </a:r>
            <a:r>
              <a:rPr lang="en-US" sz="2800" dirty="0" smtClean="0"/>
              <a:t>primarily</a:t>
            </a:r>
          </a:p>
          <a:p>
            <a:pPr lvl="1"/>
            <a:r>
              <a:rPr lang="en-US" dirty="0" smtClean="0"/>
              <a:t>Feminist theory contends that the world is fundamentally patriarchal. It is concerned with exposing misogyny, identifying differences in the power of men and women and the female experience</a:t>
            </a:r>
          </a:p>
          <a:p>
            <a:pPr lvl="1"/>
            <a:r>
              <a:rPr lang="en-US" dirty="0" smtClean="0"/>
              <a:t>Psychoanalytic theory is based on Freudian Theory: three parts to the personality (id, ego, superego) and the understanding that the key to unlocking the story is an understanding of the author/playwright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7642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103</TotalTime>
  <Words>629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Streetcar Named Desire </vt:lpstr>
      <vt:lpstr>Conventions and Expectations</vt:lpstr>
      <vt:lpstr>Staging and Characters</vt:lpstr>
      <vt:lpstr>The Realistic Play</vt:lpstr>
      <vt:lpstr>Introduction to the Play</vt:lpstr>
      <vt:lpstr>Introduction to the Play</vt:lpstr>
      <vt:lpstr>Cultural Context</vt:lpstr>
      <vt:lpstr>What to watch for</vt:lpstr>
      <vt:lpstr>Critical Perspectives</vt:lpstr>
      <vt:lpstr>The Film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Drama </dc:title>
  <dc:creator>Deidra FISHER</dc:creator>
  <cp:lastModifiedBy>Deidra FISHER</cp:lastModifiedBy>
  <cp:revision>16</cp:revision>
  <dcterms:created xsi:type="dcterms:W3CDTF">2015-02-24T00:11:46Z</dcterms:created>
  <dcterms:modified xsi:type="dcterms:W3CDTF">2016-02-22T22:38:42Z</dcterms:modified>
</cp:coreProperties>
</file>